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60" r:id="rId2"/>
    <p:sldId id="262" r:id="rId3"/>
    <p:sldId id="261" r:id="rId4"/>
    <p:sldId id="263" r:id="rId5"/>
    <p:sldId id="264" r:id="rId6"/>
    <p:sldId id="266" r:id="rId7"/>
    <p:sldId id="267" r:id="rId8"/>
    <p:sldId id="269" r:id="rId9"/>
    <p:sldId id="268" r:id="rId10"/>
    <p:sldId id="270" r:id="rId11"/>
    <p:sldId id="265" r:id="rId12"/>
    <p:sldId id="259" r:id="rId13"/>
    <p:sldId id="257" r:id="rId14"/>
    <p:sldId id="258" r:id="rId15"/>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D41E29"/>
    <a:srgbClr val="353535"/>
    <a:srgbClr val="F6F6F6"/>
    <a:srgbClr val="E7E7E7"/>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714"/>
  </p:normalViewPr>
  <p:slideViewPr>
    <p:cSldViewPr snapToGrid="0" snapToObjects="1">
      <p:cViewPr>
        <p:scale>
          <a:sx n="300" d="100"/>
          <a:sy n="300" d="100"/>
        </p:scale>
        <p:origin x="-156" y="-179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02837-ADD8-4117-A407-2462EA5D105E}" type="datetimeFigureOut">
              <a:rPr lang="en-US" smtClean="0"/>
              <a:t>11/23/2019</a:t>
            </a:fld>
            <a:endParaRPr lang="en-US"/>
          </a:p>
        </p:txBody>
      </p:sp>
      <p:sp>
        <p:nvSpPr>
          <p:cNvPr id="4" name="Slide Image Placeholder 3"/>
          <p:cNvSpPr>
            <a:spLocks noGrp="1" noRot="1" noChangeAspect="1"/>
          </p:cNvSpPr>
          <p:nvPr>
            <p:ph type="sldImg" idx="2"/>
          </p:nvPr>
        </p:nvSpPr>
        <p:spPr>
          <a:xfrm>
            <a:off x="2657475" y="1143000"/>
            <a:ext cx="1543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DA78E-74C4-42CE-B922-71BBF824ED40}" type="slidenum">
              <a:rPr lang="en-US" smtClean="0"/>
              <a:t>‹#›</a:t>
            </a:fld>
            <a:endParaRPr lang="en-US"/>
          </a:p>
        </p:txBody>
      </p:sp>
    </p:spTree>
    <p:extLst>
      <p:ext uri="{BB962C8B-B14F-4D97-AF65-F5344CB8AC3E}">
        <p14:creationId xmlns:p14="http://schemas.microsoft.com/office/powerpoint/2010/main" val="385974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Favorite Movie</a:t>
            </a:r>
          </a:p>
          <a:p>
            <a:r>
              <a:rPr lang="en-US" dirty="0"/>
              <a:t>Favorite Superhero</a:t>
            </a:r>
          </a:p>
          <a:p>
            <a:endParaRPr lang="en-US" dirty="0"/>
          </a:p>
        </p:txBody>
      </p:sp>
      <p:sp>
        <p:nvSpPr>
          <p:cNvPr id="4" name="Slide Number Placeholder 3"/>
          <p:cNvSpPr>
            <a:spLocks noGrp="1"/>
          </p:cNvSpPr>
          <p:nvPr>
            <p:ph type="sldNum" sz="quarter" idx="10"/>
          </p:nvPr>
        </p:nvSpPr>
        <p:spPr/>
        <p:txBody>
          <a:bodyPr/>
          <a:lstStyle/>
          <a:p>
            <a:fld id="{DA3DA78E-74C4-42CE-B922-71BBF824ED40}" type="slidenum">
              <a:rPr lang="en-US" smtClean="0"/>
              <a:t>10</a:t>
            </a:fld>
            <a:endParaRPr lang="en-US"/>
          </a:p>
        </p:txBody>
      </p:sp>
    </p:spTree>
    <p:extLst>
      <p:ext uri="{BB962C8B-B14F-4D97-AF65-F5344CB8AC3E}">
        <p14:creationId xmlns:p14="http://schemas.microsoft.com/office/powerpoint/2010/main" val="63668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11/23/2019</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1.jp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3999327" y="5795617"/>
            <a:ext cx="1393544" cy="2057467"/>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3"/>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grpSp>
        <p:nvGrpSpPr>
          <p:cNvPr id="3" name="Group 2">
            <a:extLst>
              <a:ext uri="{FF2B5EF4-FFF2-40B4-BE49-F238E27FC236}">
                <a16:creationId xmlns:a16="http://schemas.microsoft.com/office/drawing/2014/main" id="{09829571-AC58-4ADF-A01D-7A84241530C8}"/>
              </a:ext>
            </a:extLst>
          </p:cNvPr>
          <p:cNvGrpSpPr/>
          <p:nvPr/>
        </p:nvGrpSpPr>
        <p:grpSpPr>
          <a:xfrm>
            <a:off x="3115039" y="4636332"/>
            <a:ext cx="570208" cy="28329"/>
            <a:chOff x="3115039" y="4636332"/>
            <a:chExt cx="570208" cy="28329"/>
          </a:xfrm>
        </p:grpSpPr>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10"/>
          <a:stretch>
            <a:fillRect/>
          </a:stretch>
        </p:blipFill>
        <p:spPr>
          <a:xfrm>
            <a:off x="4045124" y="5856115"/>
            <a:ext cx="1309506" cy="1964258"/>
          </a:xfrm>
          <a:prstGeom prst="rect">
            <a:avLst/>
          </a:prstGeom>
        </p:spPr>
      </p:pic>
      <p:sp>
        <p:nvSpPr>
          <p:cNvPr id="41" name="Rectangle 40">
            <a:extLst>
              <a:ext uri="{FF2B5EF4-FFF2-40B4-BE49-F238E27FC236}">
                <a16:creationId xmlns:a16="http://schemas.microsoft.com/office/drawing/2014/main" id="{C6702CDB-EA89-453B-B1D5-FF170466A2CD}"/>
              </a:ext>
            </a:extLst>
          </p:cNvPr>
          <p:cNvSpPr/>
          <p:nvPr/>
        </p:nvSpPr>
        <p:spPr>
          <a:xfrm>
            <a:off x="1009862" y="5478546"/>
            <a:ext cx="2419138" cy="280185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23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a:p>
            <a:endParaRPr lang="en-US" dirty="0"/>
          </a:p>
          <a:p>
            <a:r>
              <a:rPr lang="en-US" dirty="0"/>
              <a:t>Sections</a:t>
            </a:r>
          </a:p>
          <a:p>
            <a:endParaRPr lang="en-US" dirty="0"/>
          </a:p>
          <a:p>
            <a:r>
              <a:rPr lang="en-US" dirty="0"/>
              <a:t>About</a:t>
            </a:r>
          </a:p>
          <a:p>
            <a:pPr lvl="1"/>
            <a:r>
              <a:rPr lang="en-US" dirty="0"/>
              <a:t>Where I Grew Up</a:t>
            </a:r>
          </a:p>
          <a:p>
            <a:pPr lvl="1"/>
            <a:r>
              <a:rPr lang="en-US" dirty="0"/>
              <a:t>My favorite </a:t>
            </a:r>
            <a:r>
              <a:rPr lang="en-US" dirty="0" err="1"/>
              <a:t>superheros</a:t>
            </a:r>
            <a:endParaRPr lang="en-US" dirty="0"/>
          </a:p>
          <a:p>
            <a:pPr lvl="1"/>
            <a:r>
              <a:rPr lang="en-US" dirty="0"/>
              <a:t>My favorite movie</a:t>
            </a:r>
          </a:p>
          <a:p>
            <a:endParaRPr lang="en-US" dirty="0"/>
          </a:p>
          <a:p>
            <a:r>
              <a:rPr lang="en-US" dirty="0"/>
              <a:t>Projects</a:t>
            </a:r>
          </a:p>
          <a:p>
            <a:endParaRPr lang="en-US" dirty="0"/>
          </a:p>
          <a:p>
            <a:r>
              <a:rPr lang="en-US" dirty="0"/>
              <a:t>Resume</a:t>
            </a:r>
          </a:p>
          <a:p>
            <a:pPr lvl="1"/>
            <a:r>
              <a:rPr lang="en-US" dirty="0"/>
              <a:t>Button for Resume Download</a:t>
            </a:r>
          </a:p>
          <a:p>
            <a:pPr lvl="1"/>
            <a:r>
              <a:rPr lang="en-US" dirty="0"/>
              <a:t>Skills</a:t>
            </a:r>
          </a:p>
          <a:p>
            <a:pPr lvl="1"/>
            <a:r>
              <a:rPr lang="en-US" dirty="0"/>
              <a:t>Work Experience</a:t>
            </a:r>
          </a:p>
          <a:p>
            <a:pPr lvl="1"/>
            <a:r>
              <a:rPr lang="en-US" dirty="0"/>
              <a:t>Education</a:t>
            </a:r>
          </a:p>
          <a:p>
            <a:pPr lvl="1"/>
            <a:endParaRPr lang="en-US" dirty="0"/>
          </a:p>
          <a:p>
            <a:pPr marL="0" indent="0">
              <a:buNone/>
            </a:pPr>
            <a:r>
              <a:rPr lang="en-US" dirty="0"/>
              <a:t>Add a questionnaire with fun questions that the person might answer. Favorite superhero, favorite movie, </a:t>
            </a:r>
            <a:r>
              <a:rPr lang="en-US" dirty="0" err="1"/>
              <a:t>etc</a:t>
            </a:r>
            <a:r>
              <a:rPr lang="en-US" dirty="0"/>
              <a:t>…</a:t>
            </a:r>
          </a:p>
        </p:txBody>
      </p:sp>
    </p:spTree>
    <p:extLst>
      <p:ext uri="{BB962C8B-B14F-4D97-AF65-F5344CB8AC3E}">
        <p14:creationId xmlns:p14="http://schemas.microsoft.com/office/powerpoint/2010/main" val="392441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TextBox 33">
            <a:extLst>
              <a:ext uri="{FF2B5EF4-FFF2-40B4-BE49-F238E27FC236}">
                <a16:creationId xmlns:a16="http://schemas.microsoft.com/office/drawing/2014/main" id="{DBE07DD4-3B12-4BE9-BFCC-B5AC0BD4703B}"/>
              </a:ext>
            </a:extLst>
          </p:cNvPr>
          <p:cNvSpPr txBox="1"/>
          <p:nvPr/>
        </p:nvSpPr>
        <p:spPr>
          <a:xfrm>
            <a:off x="756234" y="5422914"/>
            <a:ext cx="704639" cy="215444"/>
          </a:xfrm>
          <a:prstGeom prst="rect">
            <a:avLst/>
          </a:prstGeom>
          <a:noFill/>
        </p:spPr>
        <p:txBody>
          <a:bodyPr wrap="square" rtlCol="0">
            <a:spAutoFit/>
          </a:bodyPr>
          <a:lstStyle/>
          <a:p>
            <a:r>
              <a:rPr lang="en-US" sz="800" b="1" dirty="0">
                <a:latin typeface="Karla"/>
              </a:rPr>
              <a:t>Summary</a:t>
            </a:r>
          </a:p>
        </p:txBody>
      </p:sp>
      <p:cxnSp>
        <p:nvCxnSpPr>
          <p:cNvPr id="35" name="Straight Connector 34">
            <a:extLst>
              <a:ext uri="{FF2B5EF4-FFF2-40B4-BE49-F238E27FC236}">
                <a16:creationId xmlns:a16="http://schemas.microsoft.com/office/drawing/2014/main" id="{921EEBBF-4BE0-438E-BCC6-B9BC6178F72A}"/>
              </a:ext>
            </a:extLst>
          </p:cNvPr>
          <p:cNvCxnSpPr>
            <a:cxnSpLocks/>
          </p:cNvCxnSpPr>
          <p:nvPr/>
        </p:nvCxnSpPr>
        <p:spPr>
          <a:xfrm>
            <a:off x="835688" y="561635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8540D9-C122-4707-97AC-21607FB41E46}"/>
              </a:ext>
            </a:extLst>
          </p:cNvPr>
          <p:cNvSpPr txBox="1"/>
          <p:nvPr/>
        </p:nvSpPr>
        <p:spPr>
          <a:xfrm>
            <a:off x="756234" y="6073696"/>
            <a:ext cx="966733" cy="215444"/>
          </a:xfrm>
          <a:prstGeom prst="rect">
            <a:avLst/>
          </a:prstGeom>
          <a:noFill/>
        </p:spPr>
        <p:txBody>
          <a:bodyPr wrap="square" rtlCol="0">
            <a:spAutoFit/>
          </a:bodyPr>
          <a:lstStyle/>
          <a:p>
            <a:r>
              <a:rPr lang="en-US" sz="800" b="1" dirty="0">
                <a:latin typeface="Karla"/>
              </a:rPr>
              <a:t>Work Experience</a:t>
            </a:r>
          </a:p>
        </p:txBody>
      </p:sp>
      <p:cxnSp>
        <p:nvCxnSpPr>
          <p:cNvPr id="41" name="Straight Connector 40">
            <a:extLst>
              <a:ext uri="{FF2B5EF4-FFF2-40B4-BE49-F238E27FC236}">
                <a16:creationId xmlns:a16="http://schemas.microsoft.com/office/drawing/2014/main" id="{EF533E54-6A6E-49C3-B87B-81FD6AED56CA}"/>
              </a:ext>
            </a:extLst>
          </p:cNvPr>
          <p:cNvCxnSpPr>
            <a:cxnSpLocks/>
          </p:cNvCxnSpPr>
          <p:nvPr/>
        </p:nvCxnSpPr>
        <p:spPr>
          <a:xfrm>
            <a:off x="835688" y="627939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20406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6"/>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1" y="1023679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3698" y="4213599"/>
            <a:ext cx="952889" cy="369332"/>
          </a:xfrm>
          <a:prstGeom prst="rect">
            <a:avLst/>
          </a:prstGeom>
          <a:noFill/>
        </p:spPr>
        <p:txBody>
          <a:bodyPr wrap="none" rtlCol="0">
            <a:spAutoFit/>
          </a:bodyPr>
          <a:lstStyle/>
          <a:p>
            <a:pPr algn="ctr"/>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Rectangle 33">
            <a:extLst>
              <a:ext uri="{FF2B5EF4-FFF2-40B4-BE49-F238E27FC236}">
                <a16:creationId xmlns:a16="http://schemas.microsoft.com/office/drawing/2014/main" id="{E718857E-4111-4C77-A159-CD19943D9474}"/>
              </a:ext>
            </a:extLst>
          </p:cNvPr>
          <p:cNvSpPr/>
          <p:nvPr/>
        </p:nvSpPr>
        <p:spPr>
          <a:xfrm>
            <a:off x="788019" y="7636377"/>
            <a:ext cx="1648988" cy="204067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1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10203" y="12255657"/>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41" name="Rectangle 40">
            <a:extLst>
              <a:ext uri="{FF2B5EF4-FFF2-40B4-BE49-F238E27FC236}">
                <a16:creationId xmlns:a16="http://schemas.microsoft.com/office/drawing/2014/main" id="{E9A504A4-F0CD-4B94-9B9A-150FEA14236A}"/>
              </a:ext>
            </a:extLst>
          </p:cNvPr>
          <p:cNvSpPr/>
          <p:nvPr/>
        </p:nvSpPr>
        <p:spPr>
          <a:xfrm>
            <a:off x="788018" y="5413566"/>
            <a:ext cx="5281963" cy="1711641"/>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50C9C5-B692-448D-896B-B1F2D55E6937}"/>
              </a:ext>
            </a:extLst>
          </p:cNvPr>
          <p:cNvSpPr/>
          <p:nvPr/>
        </p:nvSpPr>
        <p:spPr>
          <a:xfrm>
            <a:off x="2599636" y="7464763"/>
            <a:ext cx="1648988" cy="228742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A0C7CCD-F173-4C95-B6A1-B7A4A2881B67}"/>
              </a:ext>
            </a:extLst>
          </p:cNvPr>
          <p:cNvSpPr/>
          <p:nvPr/>
        </p:nvSpPr>
        <p:spPr>
          <a:xfrm>
            <a:off x="783149" y="7464763"/>
            <a:ext cx="1648988" cy="2290530"/>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4809730-098E-4975-BA91-1616F1ECC108}"/>
              </a:ext>
            </a:extLst>
          </p:cNvPr>
          <p:cNvSpPr/>
          <p:nvPr/>
        </p:nvSpPr>
        <p:spPr>
          <a:xfrm>
            <a:off x="781825" y="10107149"/>
            <a:ext cx="5281962" cy="164115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2A581A-0E6B-4F2E-A0AB-31484124DEE0}"/>
              </a:ext>
            </a:extLst>
          </p:cNvPr>
          <p:cNvSpPr/>
          <p:nvPr/>
        </p:nvSpPr>
        <p:spPr>
          <a:xfrm>
            <a:off x="2343572" y="10661114"/>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Montana State University Bozeman</a:t>
            </a:r>
          </a:p>
          <a:p>
            <a:pPr algn="ctr"/>
            <a:r>
              <a:rPr lang="en-US" sz="700" dirty="0">
                <a:solidFill>
                  <a:schemeClr val="tx1"/>
                </a:solidFill>
              </a:rPr>
              <a:t>August 2013 – May 2018</a:t>
            </a:r>
          </a:p>
        </p:txBody>
      </p:sp>
      <p:sp>
        <p:nvSpPr>
          <p:cNvPr id="57" name="Rectangle 56">
            <a:extLst>
              <a:ext uri="{FF2B5EF4-FFF2-40B4-BE49-F238E27FC236}">
                <a16:creationId xmlns:a16="http://schemas.microsoft.com/office/drawing/2014/main" id="{1195B074-2ACD-4314-995F-74981AA5E8D9}"/>
              </a:ext>
            </a:extLst>
          </p:cNvPr>
          <p:cNvSpPr/>
          <p:nvPr/>
        </p:nvSpPr>
        <p:spPr>
          <a:xfrm>
            <a:off x="2781907" y="634742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BE1B888-7F55-4171-B4FF-D350151047F1}"/>
              </a:ext>
            </a:extLst>
          </p:cNvPr>
          <p:cNvSpPr/>
          <p:nvPr/>
        </p:nvSpPr>
        <p:spPr>
          <a:xfrm>
            <a:off x="2781907" y="6673678"/>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9A6641-75D6-4ADD-B6AF-86654EB6B321}"/>
              </a:ext>
            </a:extLst>
          </p:cNvPr>
          <p:cNvSpPr/>
          <p:nvPr/>
        </p:nvSpPr>
        <p:spPr>
          <a:xfrm>
            <a:off x="4258364" y="603004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FA587F4-BBC9-49AF-BCBD-1E810E70498A}"/>
              </a:ext>
            </a:extLst>
          </p:cNvPr>
          <p:cNvSpPr/>
          <p:nvPr/>
        </p:nvSpPr>
        <p:spPr>
          <a:xfrm>
            <a:off x="4258364" y="6350527"/>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2798-6845-4B74-A913-5CA5841C52A6}"/>
              </a:ext>
            </a:extLst>
          </p:cNvPr>
          <p:cNvSpPr/>
          <p:nvPr/>
        </p:nvSpPr>
        <p:spPr>
          <a:xfrm>
            <a:off x="4258364" y="6676784"/>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470C9FF-7502-428C-850A-C9AAE9E762D8}"/>
              </a:ext>
            </a:extLst>
          </p:cNvPr>
          <p:cNvSpPr/>
          <p:nvPr/>
        </p:nvSpPr>
        <p:spPr>
          <a:xfrm>
            <a:off x="1310322" y="6030041"/>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ED71B06-1C75-4E5F-9F7A-42D2BFF9D7AF}"/>
              </a:ext>
            </a:extLst>
          </p:cNvPr>
          <p:cNvSpPr/>
          <p:nvPr/>
        </p:nvSpPr>
        <p:spPr>
          <a:xfrm>
            <a:off x="1310322" y="6350527"/>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C2F282B-457C-4273-B5E3-C1135F952A37}"/>
              </a:ext>
            </a:extLst>
          </p:cNvPr>
          <p:cNvSpPr/>
          <p:nvPr/>
        </p:nvSpPr>
        <p:spPr>
          <a:xfrm>
            <a:off x="1310322" y="6676784"/>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974F842-41A0-47A1-ADFA-5F4142682A0D}"/>
              </a:ext>
            </a:extLst>
          </p:cNvPr>
          <p:cNvSpPr/>
          <p:nvPr/>
        </p:nvSpPr>
        <p:spPr>
          <a:xfrm>
            <a:off x="788019" y="5413566"/>
            <a:ext cx="5281962"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Karla"/>
              </a:rPr>
              <a:t>My Skills</a:t>
            </a:r>
          </a:p>
        </p:txBody>
      </p:sp>
      <p:pic>
        <p:nvPicPr>
          <p:cNvPr id="13" name="Picture 12">
            <a:extLst>
              <a:ext uri="{FF2B5EF4-FFF2-40B4-BE49-F238E27FC236}">
                <a16:creationId xmlns:a16="http://schemas.microsoft.com/office/drawing/2014/main" id="{14114FCD-C770-4310-8958-19117B71995E}"/>
              </a:ext>
            </a:extLst>
          </p:cNvPr>
          <p:cNvPicPr>
            <a:picLocks noChangeAspect="1"/>
          </p:cNvPicPr>
          <p:nvPr/>
        </p:nvPicPr>
        <p:blipFill rotWithShape="1">
          <a:blip r:embed="rId9"/>
          <a:srcRect l="11148" r="11578"/>
          <a:stretch/>
        </p:blipFill>
        <p:spPr>
          <a:xfrm>
            <a:off x="783148" y="7481051"/>
            <a:ext cx="1648989" cy="934581"/>
          </a:xfrm>
          <a:prstGeom prst="rect">
            <a:avLst/>
          </a:prstGeom>
        </p:spPr>
      </p:pic>
      <p:sp>
        <p:nvSpPr>
          <p:cNvPr id="66" name="Rectangle 65">
            <a:extLst>
              <a:ext uri="{FF2B5EF4-FFF2-40B4-BE49-F238E27FC236}">
                <a16:creationId xmlns:a16="http://schemas.microsoft.com/office/drawing/2014/main" id="{44FE60CA-2DB3-4C8D-8B82-F091D6129DAD}"/>
              </a:ext>
            </a:extLst>
          </p:cNvPr>
          <p:cNvSpPr/>
          <p:nvPr/>
        </p:nvSpPr>
        <p:spPr>
          <a:xfrm>
            <a:off x="783148" y="8415632"/>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Karla"/>
              </a:rPr>
              <a:t>Implementation Consultant</a:t>
            </a:r>
          </a:p>
        </p:txBody>
      </p:sp>
      <p:sp>
        <p:nvSpPr>
          <p:cNvPr id="67" name="Rectangle 66">
            <a:extLst>
              <a:ext uri="{FF2B5EF4-FFF2-40B4-BE49-F238E27FC236}">
                <a16:creationId xmlns:a16="http://schemas.microsoft.com/office/drawing/2014/main" id="{544D2284-F5FA-4EC2-9C2B-682C78D3298C}"/>
              </a:ext>
            </a:extLst>
          </p:cNvPr>
          <p:cNvSpPr/>
          <p:nvPr/>
        </p:nvSpPr>
        <p:spPr>
          <a:xfrm>
            <a:off x="2604507" y="8404723"/>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Karla"/>
              </a:rPr>
              <a:t>Research Assistant</a:t>
            </a:r>
          </a:p>
        </p:txBody>
      </p:sp>
      <p:pic>
        <p:nvPicPr>
          <p:cNvPr id="68" name="Picture 67">
            <a:extLst>
              <a:ext uri="{FF2B5EF4-FFF2-40B4-BE49-F238E27FC236}">
                <a16:creationId xmlns:a16="http://schemas.microsoft.com/office/drawing/2014/main" id="{219208DA-335D-4EFE-A8A9-A9866A6057F3}"/>
              </a:ext>
            </a:extLst>
          </p:cNvPr>
          <p:cNvPicPr>
            <a:picLocks noChangeAspect="1"/>
          </p:cNvPicPr>
          <p:nvPr/>
        </p:nvPicPr>
        <p:blipFill rotWithShape="1">
          <a:blip r:embed="rId9"/>
          <a:srcRect l="11148" r="11578"/>
          <a:stretch/>
        </p:blipFill>
        <p:spPr>
          <a:xfrm>
            <a:off x="2604505" y="7470142"/>
            <a:ext cx="1648989" cy="934581"/>
          </a:xfrm>
          <a:prstGeom prst="rect">
            <a:avLst/>
          </a:prstGeom>
        </p:spPr>
      </p:pic>
      <p:sp>
        <p:nvSpPr>
          <p:cNvPr id="69" name="Rectangle 68">
            <a:extLst>
              <a:ext uri="{FF2B5EF4-FFF2-40B4-BE49-F238E27FC236}">
                <a16:creationId xmlns:a16="http://schemas.microsoft.com/office/drawing/2014/main" id="{3D965618-F787-468D-86F6-E70E8793AAEE}"/>
              </a:ext>
            </a:extLst>
          </p:cNvPr>
          <p:cNvSpPr/>
          <p:nvPr/>
        </p:nvSpPr>
        <p:spPr>
          <a:xfrm>
            <a:off x="4416123" y="7459384"/>
            <a:ext cx="1648988" cy="228742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0FE10F7-2732-4B79-88E3-E17A985F1D91}"/>
              </a:ext>
            </a:extLst>
          </p:cNvPr>
          <p:cNvSpPr/>
          <p:nvPr/>
        </p:nvSpPr>
        <p:spPr>
          <a:xfrm>
            <a:off x="4420994" y="8399344"/>
            <a:ext cx="1648987"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Karla"/>
              </a:rPr>
              <a:t>Course Assistant</a:t>
            </a:r>
          </a:p>
        </p:txBody>
      </p:sp>
      <p:pic>
        <p:nvPicPr>
          <p:cNvPr id="71" name="Picture 70">
            <a:extLst>
              <a:ext uri="{FF2B5EF4-FFF2-40B4-BE49-F238E27FC236}">
                <a16:creationId xmlns:a16="http://schemas.microsoft.com/office/drawing/2014/main" id="{9CC324EE-7087-43D9-815A-9E14248F69BC}"/>
              </a:ext>
            </a:extLst>
          </p:cNvPr>
          <p:cNvPicPr>
            <a:picLocks noChangeAspect="1"/>
          </p:cNvPicPr>
          <p:nvPr/>
        </p:nvPicPr>
        <p:blipFill rotWithShape="1">
          <a:blip r:embed="rId9"/>
          <a:srcRect l="11148" r="11578"/>
          <a:stretch/>
        </p:blipFill>
        <p:spPr>
          <a:xfrm>
            <a:off x="4420992" y="7464763"/>
            <a:ext cx="1648989" cy="934581"/>
          </a:xfrm>
          <a:prstGeom prst="rect">
            <a:avLst/>
          </a:prstGeom>
        </p:spPr>
      </p:pic>
      <p:sp>
        <p:nvSpPr>
          <p:cNvPr id="72" name="Rectangle 71">
            <a:extLst>
              <a:ext uri="{FF2B5EF4-FFF2-40B4-BE49-F238E27FC236}">
                <a16:creationId xmlns:a16="http://schemas.microsoft.com/office/drawing/2014/main" id="{99A534CC-E97A-4556-A0F5-3B1A454E5D4F}"/>
              </a:ext>
            </a:extLst>
          </p:cNvPr>
          <p:cNvSpPr/>
          <p:nvPr/>
        </p:nvSpPr>
        <p:spPr>
          <a:xfrm>
            <a:off x="783149" y="10104044"/>
            <a:ext cx="5281962" cy="267084"/>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Karla"/>
              </a:rPr>
              <a:t>Education</a:t>
            </a:r>
          </a:p>
        </p:txBody>
      </p:sp>
      <p:pic>
        <p:nvPicPr>
          <p:cNvPr id="22" name="Picture 21">
            <a:extLst>
              <a:ext uri="{FF2B5EF4-FFF2-40B4-BE49-F238E27FC236}">
                <a16:creationId xmlns:a16="http://schemas.microsoft.com/office/drawing/2014/main" id="{F8700FF8-3688-45DF-B5E6-D304E68026C7}"/>
              </a:ext>
            </a:extLst>
          </p:cNvPr>
          <p:cNvPicPr>
            <a:picLocks noChangeAspect="1"/>
          </p:cNvPicPr>
          <p:nvPr/>
        </p:nvPicPr>
        <p:blipFill>
          <a:blip r:embed="rId10"/>
          <a:stretch>
            <a:fillRect/>
          </a:stretch>
        </p:blipFill>
        <p:spPr>
          <a:xfrm>
            <a:off x="4782542" y="10594878"/>
            <a:ext cx="1130038" cy="806094"/>
          </a:xfrm>
          <a:prstGeom prst="rect">
            <a:avLst/>
          </a:prstGeom>
        </p:spPr>
      </p:pic>
      <p:pic>
        <p:nvPicPr>
          <p:cNvPr id="24" name="Picture 23">
            <a:extLst>
              <a:ext uri="{FF2B5EF4-FFF2-40B4-BE49-F238E27FC236}">
                <a16:creationId xmlns:a16="http://schemas.microsoft.com/office/drawing/2014/main" id="{ADFCBCBF-C2B6-440A-A8E4-34646554C663}"/>
              </a:ext>
            </a:extLst>
          </p:cNvPr>
          <p:cNvPicPr>
            <a:picLocks noChangeAspect="1"/>
          </p:cNvPicPr>
          <p:nvPr/>
        </p:nvPicPr>
        <p:blipFill>
          <a:blip r:embed="rId11"/>
          <a:stretch>
            <a:fillRect/>
          </a:stretch>
        </p:blipFill>
        <p:spPr>
          <a:xfrm>
            <a:off x="907598" y="10541812"/>
            <a:ext cx="1117600" cy="783392"/>
          </a:xfrm>
          <a:prstGeom prst="rect">
            <a:avLst/>
          </a:prstGeom>
        </p:spPr>
      </p:pic>
      <p:sp>
        <p:nvSpPr>
          <p:cNvPr id="73" name="Rectangle 72">
            <a:extLst>
              <a:ext uri="{FF2B5EF4-FFF2-40B4-BE49-F238E27FC236}">
                <a16:creationId xmlns:a16="http://schemas.microsoft.com/office/drawing/2014/main" id="{6306E04B-0879-43F2-859F-3B9CB5219EEB}"/>
              </a:ext>
            </a:extLst>
          </p:cNvPr>
          <p:cNvSpPr/>
          <p:nvPr/>
        </p:nvSpPr>
        <p:spPr>
          <a:xfrm>
            <a:off x="2348503" y="10985834"/>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B.S. in Computer Science</a:t>
            </a:r>
          </a:p>
          <a:p>
            <a:pPr algn="ctr"/>
            <a:r>
              <a:rPr lang="en-US" sz="700" dirty="0">
                <a:solidFill>
                  <a:schemeClr val="tx1"/>
                </a:solidFill>
              </a:rPr>
              <a:t>With Minor in Electrical Engineering</a:t>
            </a:r>
          </a:p>
        </p:txBody>
      </p:sp>
      <p:sp>
        <p:nvSpPr>
          <p:cNvPr id="74" name="Rectangle 73">
            <a:extLst>
              <a:ext uri="{FF2B5EF4-FFF2-40B4-BE49-F238E27FC236}">
                <a16:creationId xmlns:a16="http://schemas.microsoft.com/office/drawing/2014/main" id="{5EAA4715-AF4C-4DFA-B709-4D34C98E9672}"/>
              </a:ext>
            </a:extLst>
          </p:cNvPr>
          <p:cNvSpPr/>
          <p:nvPr/>
        </p:nvSpPr>
        <p:spPr>
          <a:xfrm>
            <a:off x="2781905" y="6025585"/>
            <a:ext cx="1294185"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B628855-550A-47EE-AAA5-2780CCD84250}"/>
              </a:ext>
            </a:extLst>
          </p:cNvPr>
          <p:cNvSpPr/>
          <p:nvPr/>
        </p:nvSpPr>
        <p:spPr>
          <a:xfrm>
            <a:off x="2348503" y="11313898"/>
            <a:ext cx="2110733" cy="26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Overall GPA: 3.59</a:t>
            </a:r>
          </a:p>
        </p:txBody>
      </p:sp>
    </p:spTree>
    <p:extLst>
      <p:ext uri="{BB962C8B-B14F-4D97-AF65-F5344CB8AC3E}">
        <p14:creationId xmlns:p14="http://schemas.microsoft.com/office/powerpoint/2010/main" val="209144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1009861" y="5363561"/>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4005077" y="5360464"/>
            <a:ext cx="2064904" cy="303828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9"/>
          <a:stretch>
            <a:fillRect/>
          </a:stretch>
        </p:blipFill>
        <p:spPr>
          <a:xfrm>
            <a:off x="4071117" y="5422021"/>
            <a:ext cx="1940380" cy="2910569"/>
          </a:xfrm>
          <a:prstGeom prst="rect">
            <a:avLst/>
          </a:prstGeom>
        </p:spPr>
      </p:pic>
      <p:sp>
        <p:nvSpPr>
          <p:cNvPr id="36" name="Rectangle 35">
            <a:extLst>
              <a:ext uri="{FF2B5EF4-FFF2-40B4-BE49-F238E27FC236}">
                <a16:creationId xmlns:a16="http://schemas.microsoft.com/office/drawing/2014/main" id="{A9F4074F-CDC5-4C8E-964A-023D0BDB46DA}"/>
              </a:ext>
            </a:extLst>
          </p:cNvPr>
          <p:cNvSpPr/>
          <p:nvPr/>
        </p:nvSpPr>
        <p:spPr>
          <a:xfrm>
            <a:off x="1013633" y="6467718"/>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B82ABA-DB94-4714-9F2B-087820FF6BD4}"/>
              </a:ext>
            </a:extLst>
          </p:cNvPr>
          <p:cNvSpPr/>
          <p:nvPr/>
        </p:nvSpPr>
        <p:spPr>
          <a:xfrm>
            <a:off x="1009862" y="7571875"/>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6AB843-57FA-444D-B5BF-0C5268110976}"/>
              </a:ext>
            </a:extLst>
          </p:cNvPr>
          <p:cNvSpPr txBox="1"/>
          <p:nvPr/>
        </p:nvSpPr>
        <p:spPr>
          <a:xfrm>
            <a:off x="1014467" y="5393054"/>
            <a:ext cx="704639" cy="261610"/>
          </a:xfrm>
          <a:prstGeom prst="rect">
            <a:avLst/>
          </a:prstGeom>
          <a:noFill/>
        </p:spPr>
        <p:txBody>
          <a:bodyPr wrap="square" rtlCol="0">
            <a:spAutoFit/>
          </a:bodyPr>
          <a:lstStyle/>
          <a:p>
            <a:r>
              <a:rPr lang="en-US" sz="1050" b="1" dirty="0">
                <a:latin typeface="Karla"/>
              </a:rPr>
              <a:t>Early Life</a:t>
            </a:r>
          </a:p>
        </p:txBody>
      </p:sp>
      <p:cxnSp>
        <p:nvCxnSpPr>
          <p:cNvPr id="27" name="Straight Connector 26">
            <a:extLst>
              <a:ext uri="{FF2B5EF4-FFF2-40B4-BE49-F238E27FC236}">
                <a16:creationId xmlns:a16="http://schemas.microsoft.com/office/drawing/2014/main" id="{4AAE5FBF-DA24-42E4-BBB6-0FC3A29BDE62}"/>
              </a:ext>
            </a:extLst>
          </p:cNvPr>
          <p:cNvCxnSpPr>
            <a:cxnSpLocks/>
          </p:cNvCxnSpPr>
          <p:nvPr/>
        </p:nvCxnSpPr>
        <p:spPr>
          <a:xfrm>
            <a:off x="1093921" y="5641965"/>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E6762F3-52AF-4252-9F28-46696DDC6F0C}"/>
              </a:ext>
            </a:extLst>
          </p:cNvPr>
          <p:cNvSpPr txBox="1"/>
          <p:nvPr/>
        </p:nvSpPr>
        <p:spPr>
          <a:xfrm>
            <a:off x="1009860" y="6501091"/>
            <a:ext cx="704639" cy="261610"/>
          </a:xfrm>
          <a:prstGeom prst="rect">
            <a:avLst/>
          </a:prstGeom>
          <a:noFill/>
        </p:spPr>
        <p:txBody>
          <a:bodyPr wrap="square" rtlCol="0">
            <a:spAutoFit/>
          </a:bodyPr>
          <a:lstStyle/>
          <a:p>
            <a:r>
              <a:rPr lang="en-US" sz="1050" b="1" dirty="0">
                <a:latin typeface="Karla"/>
              </a:rPr>
              <a:t>College</a:t>
            </a:r>
          </a:p>
        </p:txBody>
      </p:sp>
      <p:cxnSp>
        <p:nvCxnSpPr>
          <p:cNvPr id="46" name="Straight Connector 45">
            <a:extLst>
              <a:ext uri="{FF2B5EF4-FFF2-40B4-BE49-F238E27FC236}">
                <a16:creationId xmlns:a16="http://schemas.microsoft.com/office/drawing/2014/main" id="{9B25E633-C5FF-4095-B702-FC4250EA92BA}"/>
              </a:ext>
            </a:extLst>
          </p:cNvPr>
          <p:cNvCxnSpPr>
            <a:cxnSpLocks/>
          </p:cNvCxnSpPr>
          <p:nvPr/>
        </p:nvCxnSpPr>
        <p:spPr>
          <a:xfrm>
            <a:off x="1093921" y="6748933"/>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8B62F9-79AF-464A-9193-5415A0DF03C9}"/>
              </a:ext>
            </a:extLst>
          </p:cNvPr>
          <p:cNvSpPr txBox="1"/>
          <p:nvPr/>
        </p:nvSpPr>
        <p:spPr>
          <a:xfrm>
            <a:off x="1000695" y="7605248"/>
            <a:ext cx="704639" cy="261610"/>
          </a:xfrm>
          <a:prstGeom prst="rect">
            <a:avLst/>
          </a:prstGeom>
          <a:noFill/>
        </p:spPr>
        <p:txBody>
          <a:bodyPr wrap="square" rtlCol="0">
            <a:spAutoFit/>
          </a:bodyPr>
          <a:lstStyle/>
          <a:p>
            <a:r>
              <a:rPr lang="en-US" sz="1050" b="1" dirty="0">
                <a:latin typeface="Karla"/>
              </a:rPr>
              <a:t>Hobbies</a:t>
            </a:r>
          </a:p>
        </p:txBody>
      </p:sp>
      <p:cxnSp>
        <p:nvCxnSpPr>
          <p:cNvPr id="48" name="Straight Connector 47">
            <a:extLst>
              <a:ext uri="{FF2B5EF4-FFF2-40B4-BE49-F238E27FC236}">
                <a16:creationId xmlns:a16="http://schemas.microsoft.com/office/drawing/2014/main" id="{8F9CAB4A-0902-4D46-961F-5F0C52551975}"/>
              </a:ext>
            </a:extLst>
          </p:cNvPr>
          <p:cNvCxnSpPr>
            <a:cxnSpLocks/>
          </p:cNvCxnSpPr>
          <p:nvPr/>
        </p:nvCxnSpPr>
        <p:spPr>
          <a:xfrm>
            <a:off x="1084756" y="7853090"/>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12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30721</TotalTime>
  <Words>636</Words>
  <Application>Microsoft Office PowerPoint</Application>
  <PresentationFormat>Custom</PresentationFormat>
  <Paragraphs>144</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65</cp:revision>
  <dcterms:created xsi:type="dcterms:W3CDTF">2019-10-20T21:25:46Z</dcterms:created>
  <dcterms:modified xsi:type="dcterms:W3CDTF">2019-11-24T01:29:58Z</dcterms:modified>
</cp:coreProperties>
</file>